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430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56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561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432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280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257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004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93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917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720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5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11D-97D3-4E19-931E-229BD6228503}" type="datetimeFigureOut">
              <a:rPr lang="hr-HR" smtClean="0"/>
              <a:t>12.10.2017.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DE6DD-9462-4B88-991E-05B193EEAA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796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" y="63500"/>
            <a:ext cx="89789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78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2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9" y="0"/>
            <a:ext cx="91477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515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3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6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Vjeko</dc:creator>
  <cp:lastModifiedBy>Vjeko</cp:lastModifiedBy>
  <cp:revision>2</cp:revision>
  <dcterms:created xsi:type="dcterms:W3CDTF">2017-10-12T09:00:27Z</dcterms:created>
  <dcterms:modified xsi:type="dcterms:W3CDTF">2017-10-12T09:19:25Z</dcterms:modified>
</cp:coreProperties>
</file>